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c00c852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c00c852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00c852b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00c852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c00c852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c00c852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c00c852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c00c852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c00c852b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c00c852b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c00c852b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c00c852b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c00c852b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c00c852b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c00c852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c00c852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c00c852b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c00c852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